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3FB2-F8EE-CAF6-3AEC-EDFA59BCE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6C2D2-2C4A-AB2B-A6F4-9E75EF60C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1A16A-FE3E-C3B5-4CB9-10784E07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F5221-C166-8583-07D8-AEA2BEE5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D9E6-FD8D-4BC7-E8D5-7862E84A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7341-2CD2-832F-760F-DF0EA72E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C20E5-883D-66B3-62E4-B51C4545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CAA2-59E2-5BF1-FE1A-BC261927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89589-F55F-19B3-6FA7-4C391D39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1702-CF07-539C-29B3-C102BA0D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DCC44-4B47-42BE-B034-E0752D7A1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12739-32D9-F460-4BCF-DCE28B70A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32975-D941-DF65-D2A7-9F104884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DB3E5-6FFA-360C-968F-4926C01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14D0C-0AD6-9B14-2BD7-FB07BE1E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0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7D50-CB91-6108-9306-2E95135B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39AA4-4572-C1E0-4DB2-10FF23FBC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70D8-9757-7D3C-BE1D-44AC4180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FCB7E-99B2-30EA-7BBF-91EC17B7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43A50-6F84-DFB2-D64E-EBEBD650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C0DF-6627-59A2-D984-3958FA4F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AD42F-5A23-3012-D122-A51906F31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87982-2360-A9F2-FA18-7B32F89F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7CD34-4B3D-21C1-21F7-5A11F102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EB5EF-CA88-1682-43F1-357A6F90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2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C8BE-BDFB-FEFA-4789-BA9655D2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A021-3471-C368-AD0B-F581E227A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29EA0-D3C4-7981-64B8-D79C9C3CC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16938-A23D-617C-CF98-5E0F4874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FD036-4338-D38F-5040-817D5A43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AEE3C-8B51-39E1-6BAD-DC2AB37B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3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BEB9-766D-609A-219B-0A0B5772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68678-E43A-F86F-DF8E-5779CFC0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BEC07-F17B-B1C3-108C-080A833A4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24225-B9F1-8A57-EA51-226705F20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2165A-B38A-1F81-DC9B-6E4A46A7C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F768D-47B9-A819-25C7-EB202470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33C7E-1568-765B-6924-B6F4B6D0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C7E3CB-C801-DD59-5D68-2692D022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1519-A2B0-4113-F279-E713694E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22935-2D27-D750-F030-D75D00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F2BB1-88BF-D9DA-52A8-3AC63464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E339D-5C90-C4A4-EE88-13D6DDCA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0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1B930-9C97-386D-7044-F5C98EEF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41B75-FA6C-8B81-9860-9AA23CD8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F31F2-9476-432F-CCC9-4B7B3F16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9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C1F2-1F94-BD9C-E674-A8BB8C63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62667-05DD-6461-38E7-C91F19442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31FAD-DB93-47ED-F27E-A748C6B77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5C6E7-4119-C152-AE44-52211978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182BA-FC4B-C81D-104D-0582D877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AA699-952D-C238-C665-BD3E50E6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F85F-978D-DA5F-A754-F8F37991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9E958-338D-2CA0-9B02-FD1803235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71EDE-850C-056A-9768-08AB72AB3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09AF-DF1A-C42B-F9A5-74A9870D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8DF3D-DBED-A670-4F44-B0FB0856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80B87-250F-41E0-B718-FD9480D4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E8F99-983E-A69D-022E-1FB9AF6C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BA9AE-82D3-E46F-397C-5D82920E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3F85C-7570-F153-C0FD-0AE485D98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957E-4AA5-47EB-8366-D3D0322B4BA1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734D0-539E-07DF-903F-50685FA4C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3D50-D803-B616-1027-6E431763C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7824-2C50-4BCC-A1D9-B72845C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8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CE0A8-E8D2-E315-28C5-B6AF15190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57" y="-127221"/>
            <a:ext cx="9124485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9F6045-DE4A-2396-F8DB-BA24E5F3AC8E}"/>
              </a:ext>
            </a:extLst>
          </p:cNvPr>
          <p:cNvCxnSpPr/>
          <p:nvPr/>
        </p:nvCxnSpPr>
        <p:spPr>
          <a:xfrm flipV="1">
            <a:off x="3195687" y="3742441"/>
            <a:ext cx="471340" cy="8766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4DC3A9-EF42-20F3-D9EE-8D2BF7982869}"/>
              </a:ext>
            </a:extLst>
          </p:cNvPr>
          <p:cNvCxnSpPr>
            <a:cxnSpLocks/>
          </p:cNvCxnSpPr>
          <p:nvPr/>
        </p:nvCxnSpPr>
        <p:spPr>
          <a:xfrm flipH="1" flipV="1">
            <a:off x="6904586" y="2990653"/>
            <a:ext cx="227734" cy="9372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1F482F-1BE3-EAE7-E487-AF72AAB8EA6F}"/>
              </a:ext>
            </a:extLst>
          </p:cNvPr>
          <p:cNvCxnSpPr>
            <a:cxnSpLocks/>
          </p:cNvCxnSpPr>
          <p:nvPr/>
        </p:nvCxnSpPr>
        <p:spPr>
          <a:xfrm>
            <a:off x="4842344" y="1033670"/>
            <a:ext cx="0" cy="5565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E3B3CC-D760-737D-20F0-78A0CC8FAE4E}"/>
              </a:ext>
            </a:extLst>
          </p:cNvPr>
          <p:cNvSpPr txBox="1"/>
          <p:nvPr/>
        </p:nvSpPr>
        <p:spPr>
          <a:xfrm>
            <a:off x="1828801" y="4484849"/>
            <a:ext cx="18382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Main parking for game days/nights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50F534-FCBF-D2EA-1A8F-3151EA1EF207}"/>
              </a:ext>
            </a:extLst>
          </p:cNvPr>
          <p:cNvSpPr txBox="1"/>
          <p:nvPr/>
        </p:nvSpPr>
        <p:spPr>
          <a:xfrm>
            <a:off x="4175761" y="710504"/>
            <a:ext cx="13821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Civitan Park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4CA30-3D77-7417-DE3A-92A4089789EA}"/>
              </a:ext>
            </a:extLst>
          </p:cNvPr>
          <p:cNvSpPr txBox="1"/>
          <p:nvPr/>
        </p:nvSpPr>
        <p:spPr>
          <a:xfrm>
            <a:off x="6270913" y="3857621"/>
            <a:ext cx="22540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Lipscomb Elementary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706893-3D03-FE87-9447-84148D6EE85D}"/>
              </a:ext>
            </a:extLst>
          </p:cNvPr>
          <p:cNvCxnSpPr>
            <a:cxnSpLocks/>
          </p:cNvCxnSpPr>
          <p:nvPr/>
        </p:nvCxnSpPr>
        <p:spPr>
          <a:xfrm flipH="1" flipV="1">
            <a:off x="8162218" y="5552298"/>
            <a:ext cx="695535" cy="1090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D0FC3E-BDC9-6649-173C-D88A8B0B1807}"/>
              </a:ext>
            </a:extLst>
          </p:cNvPr>
          <p:cNvSpPr txBox="1"/>
          <p:nvPr/>
        </p:nvSpPr>
        <p:spPr>
          <a:xfrm>
            <a:off x="8753045" y="5552298"/>
            <a:ext cx="132125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Concord 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E1D94D-B059-4EE0-19F8-907A2A628813}"/>
              </a:ext>
            </a:extLst>
          </p:cNvPr>
          <p:cNvSpPr/>
          <p:nvPr/>
        </p:nvSpPr>
        <p:spPr>
          <a:xfrm>
            <a:off x="1507617" y="5824330"/>
            <a:ext cx="5044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8013 Concord Rd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195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A90CDC-CBD5-F694-629A-67A59F4D5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40" y="264118"/>
            <a:ext cx="11001081" cy="6475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DC568-B633-1B8D-3FA8-502EE6DC2B05}"/>
              </a:ext>
            </a:extLst>
          </p:cNvPr>
          <p:cNvSpPr txBox="1"/>
          <p:nvPr/>
        </p:nvSpPr>
        <p:spPr>
          <a:xfrm>
            <a:off x="8870237" y="3417950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31F77-F5CB-2AC2-453C-C16D7B5B7A4E}"/>
              </a:ext>
            </a:extLst>
          </p:cNvPr>
          <p:cNvSpPr txBox="1"/>
          <p:nvPr/>
        </p:nvSpPr>
        <p:spPr>
          <a:xfrm>
            <a:off x="6961144" y="2004105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0EC78-F300-649C-66F2-F7C442859104}"/>
              </a:ext>
            </a:extLst>
          </p:cNvPr>
          <p:cNvSpPr txBox="1"/>
          <p:nvPr/>
        </p:nvSpPr>
        <p:spPr>
          <a:xfrm>
            <a:off x="5793530" y="5647166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3A6BF-FDFB-5927-4F51-E4414F641DF6}"/>
              </a:ext>
            </a:extLst>
          </p:cNvPr>
          <p:cNvSpPr txBox="1"/>
          <p:nvPr/>
        </p:nvSpPr>
        <p:spPr>
          <a:xfrm>
            <a:off x="3186159" y="5537530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6BE0C-9ECB-488C-3B17-A7204D4A9A31}"/>
              </a:ext>
            </a:extLst>
          </p:cNvPr>
          <p:cNvSpPr txBox="1"/>
          <p:nvPr/>
        </p:nvSpPr>
        <p:spPr>
          <a:xfrm>
            <a:off x="4136768" y="3617843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55C72-39F9-1192-FE3F-D6F80FB208FC}"/>
              </a:ext>
            </a:extLst>
          </p:cNvPr>
          <p:cNvSpPr txBox="1"/>
          <p:nvPr/>
        </p:nvSpPr>
        <p:spPr>
          <a:xfrm>
            <a:off x="6096000" y="844349"/>
            <a:ext cx="103679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#1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17AEE-7BC0-FC04-A5E1-3D7C0B39A9C6}"/>
              </a:ext>
            </a:extLst>
          </p:cNvPr>
          <p:cNvSpPr txBox="1"/>
          <p:nvPr/>
        </p:nvSpPr>
        <p:spPr>
          <a:xfrm>
            <a:off x="2052443" y="567350"/>
            <a:ext cx="2017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Lipscomb Elementary School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E2935DA-330F-D28D-ADBB-118FCD67DECC}"/>
              </a:ext>
            </a:extLst>
          </p:cNvPr>
          <p:cNvCxnSpPr>
            <a:cxnSpLocks/>
          </p:cNvCxnSpPr>
          <p:nvPr/>
        </p:nvCxnSpPr>
        <p:spPr>
          <a:xfrm flipH="1">
            <a:off x="4469954" y="620373"/>
            <a:ext cx="809712" cy="8775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2D39F2-0F67-BEAB-31CF-34B79DBDFA14}"/>
              </a:ext>
            </a:extLst>
          </p:cNvPr>
          <p:cNvSpPr txBox="1"/>
          <p:nvPr/>
        </p:nvSpPr>
        <p:spPr>
          <a:xfrm>
            <a:off x="4822229" y="435707"/>
            <a:ext cx="246911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Clubhouse/Concessions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DFC60B-E2DF-C147-4814-2858DA71B5DA}"/>
              </a:ext>
            </a:extLst>
          </p:cNvPr>
          <p:cNvCxnSpPr>
            <a:cxnSpLocks/>
          </p:cNvCxnSpPr>
          <p:nvPr/>
        </p:nvCxnSpPr>
        <p:spPr>
          <a:xfrm flipH="1" flipV="1">
            <a:off x="4675035" y="1645920"/>
            <a:ext cx="604631" cy="2910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58590C-741C-6D3C-FC1F-6079E03A28C0}"/>
              </a:ext>
            </a:extLst>
          </p:cNvPr>
          <p:cNvSpPr txBox="1"/>
          <p:nvPr/>
        </p:nvSpPr>
        <p:spPr>
          <a:xfrm>
            <a:off x="5155111" y="1777176"/>
            <a:ext cx="54704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FCB482-3E6E-233A-0ACF-8154A3D937C5}"/>
              </a:ext>
            </a:extLst>
          </p:cNvPr>
          <p:cNvCxnSpPr>
            <a:cxnSpLocks/>
          </p:cNvCxnSpPr>
          <p:nvPr/>
        </p:nvCxnSpPr>
        <p:spPr>
          <a:xfrm flipV="1">
            <a:off x="1534602" y="4037582"/>
            <a:ext cx="606833" cy="359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8BD1E2-12B0-5029-05EA-BC38E00896F0}"/>
              </a:ext>
            </a:extLst>
          </p:cNvPr>
          <p:cNvSpPr txBox="1"/>
          <p:nvPr/>
        </p:nvSpPr>
        <p:spPr>
          <a:xfrm>
            <a:off x="775239" y="4073905"/>
            <a:ext cx="9104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Batting Cages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2DE380-A1C5-0515-E91B-89FA35AD4FD3}"/>
              </a:ext>
            </a:extLst>
          </p:cNvPr>
          <p:cNvCxnSpPr>
            <a:cxnSpLocks/>
          </p:cNvCxnSpPr>
          <p:nvPr/>
        </p:nvCxnSpPr>
        <p:spPr>
          <a:xfrm flipH="1">
            <a:off x="8635117" y="5430741"/>
            <a:ext cx="294198" cy="5829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9927B4-BB7B-CA20-C910-323133C52D21}"/>
              </a:ext>
            </a:extLst>
          </p:cNvPr>
          <p:cNvCxnSpPr>
            <a:cxnSpLocks/>
          </p:cNvCxnSpPr>
          <p:nvPr/>
        </p:nvCxnSpPr>
        <p:spPr>
          <a:xfrm flipH="1" flipV="1">
            <a:off x="6729301" y="3617843"/>
            <a:ext cx="2200014" cy="18515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EC59377-9BB6-1B4F-5502-777C684BC1E2}"/>
              </a:ext>
            </a:extLst>
          </p:cNvPr>
          <p:cNvSpPr txBox="1"/>
          <p:nvPr/>
        </p:nvSpPr>
        <p:spPr>
          <a:xfrm>
            <a:off x="8688936" y="4961516"/>
            <a:ext cx="9104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Batting Cages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EB7A2C-D4A3-9F8C-65D5-5D2962B3AB90}"/>
              </a:ext>
            </a:extLst>
          </p:cNvPr>
          <p:cNvCxnSpPr>
            <a:cxnSpLocks/>
          </p:cNvCxnSpPr>
          <p:nvPr/>
        </p:nvCxnSpPr>
        <p:spPr>
          <a:xfrm flipH="1">
            <a:off x="6830170" y="1566407"/>
            <a:ext cx="263188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6E42AA7-1DA2-7BA3-C191-C94C7E6A59FD}"/>
              </a:ext>
            </a:extLst>
          </p:cNvPr>
          <p:cNvSpPr txBox="1"/>
          <p:nvPr/>
        </p:nvSpPr>
        <p:spPr>
          <a:xfrm>
            <a:off x="9294182" y="1341939"/>
            <a:ext cx="10367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Pitching Cages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4D7C06-009D-3701-1A19-CC8FF11AE9A2}"/>
              </a:ext>
            </a:extLst>
          </p:cNvPr>
          <p:cNvCxnSpPr>
            <a:cxnSpLocks/>
          </p:cNvCxnSpPr>
          <p:nvPr/>
        </p:nvCxnSpPr>
        <p:spPr>
          <a:xfrm flipH="1">
            <a:off x="7535506" y="1059151"/>
            <a:ext cx="694094" cy="2261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7D346F9-DD75-C273-D574-2008B861AC66}"/>
              </a:ext>
            </a:extLst>
          </p:cNvPr>
          <p:cNvSpPr txBox="1"/>
          <p:nvPr/>
        </p:nvSpPr>
        <p:spPr>
          <a:xfrm>
            <a:off x="8146111" y="844349"/>
            <a:ext cx="124252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Bathrooms</a:t>
            </a:r>
          </a:p>
        </p:txBody>
      </p:sp>
    </p:spTree>
    <p:extLst>
      <p:ext uri="{BB962C8B-B14F-4D97-AF65-F5344CB8AC3E}">
        <p14:creationId xmlns:p14="http://schemas.microsoft.com/office/powerpoint/2010/main" val="419947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28604</TotalTime>
  <Words>48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Stover</dc:creator>
  <cp:lastModifiedBy>Greg Stover</cp:lastModifiedBy>
  <cp:revision>21</cp:revision>
  <dcterms:created xsi:type="dcterms:W3CDTF">2023-05-27T17:29:17Z</dcterms:created>
  <dcterms:modified xsi:type="dcterms:W3CDTF">2025-02-17T02:51:23Z</dcterms:modified>
</cp:coreProperties>
</file>